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91" y="25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9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6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90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54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29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28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2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90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04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816895A4-BF23-1E00-F8AE-96A340FCC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7934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58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화면 슬라이드 쇼(16:9)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INNON</dc:creator>
  <cp:lastModifiedBy>USER</cp:lastModifiedBy>
  <cp:revision>17</cp:revision>
  <dcterms:created xsi:type="dcterms:W3CDTF">2023-03-09T01:10:02Z</dcterms:created>
  <dcterms:modified xsi:type="dcterms:W3CDTF">2026-04-21T02:10:34Z</dcterms:modified>
</cp:coreProperties>
</file>